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E669-A9AF-4A7B-8B7E-6B8711932B47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7CB96-31B8-45AF-AC2D-26C810EC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733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E669-A9AF-4A7B-8B7E-6B8711932B47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7CB96-31B8-45AF-AC2D-26C810EC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708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E669-A9AF-4A7B-8B7E-6B8711932B47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7CB96-31B8-45AF-AC2D-26C810EC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57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E669-A9AF-4A7B-8B7E-6B8711932B47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7CB96-31B8-45AF-AC2D-26C810EC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45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E669-A9AF-4A7B-8B7E-6B8711932B47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7CB96-31B8-45AF-AC2D-26C810EC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07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E669-A9AF-4A7B-8B7E-6B8711932B47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7CB96-31B8-45AF-AC2D-26C810EC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34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E669-A9AF-4A7B-8B7E-6B8711932B47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7CB96-31B8-45AF-AC2D-26C810EC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4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E669-A9AF-4A7B-8B7E-6B8711932B47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7CB96-31B8-45AF-AC2D-26C810EC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218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E669-A9AF-4A7B-8B7E-6B8711932B47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7CB96-31B8-45AF-AC2D-26C810EC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30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E669-A9AF-4A7B-8B7E-6B8711932B47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7CB96-31B8-45AF-AC2D-26C810EC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026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E669-A9AF-4A7B-8B7E-6B8711932B47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7CB96-31B8-45AF-AC2D-26C810EC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71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4E669-A9AF-4A7B-8B7E-6B8711932B47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7CB96-31B8-45AF-AC2D-26C810EC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798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omanadvice.ru/sites/default/files/uchimsya_risovat_samole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2" t="62284" r="36868"/>
          <a:stretch/>
        </p:blipFill>
        <p:spPr bwMode="auto">
          <a:xfrm>
            <a:off x="1979712" y="908720"/>
            <a:ext cx="5760639" cy="4733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556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0" descr="Обои по тегу каска- Tops Wallpaper Обои для рабочего стола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3240360" cy="384601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оле 4"/>
          <p:cNvSpPr txBox="1"/>
          <p:nvPr/>
        </p:nvSpPr>
        <p:spPr>
          <a:xfrm>
            <a:off x="251520" y="4869160"/>
            <a:ext cx="3240360" cy="64807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Этап «Разведка»</a:t>
            </a:r>
            <a:r>
              <a:rPr lang="ru-RU" sz="2800" dirty="0">
                <a:effectLst/>
                <a:latin typeface="Calibri"/>
                <a:ea typeface="Times New Roman"/>
                <a:cs typeface="Times New Roman"/>
              </a:rPr>
              <a:t> </a:t>
            </a:r>
            <a:endParaRPr lang="ru-RU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4" name="Объект 10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4048" y="404664"/>
            <a:ext cx="3600400" cy="384601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оле 3"/>
          <p:cNvSpPr txBox="1"/>
          <p:nvPr/>
        </p:nvSpPr>
        <p:spPr>
          <a:xfrm>
            <a:off x="5004048" y="4945564"/>
            <a:ext cx="3600400" cy="5878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dirty="0">
                <a:effectLst/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2. Этап «Связисты»</a:t>
            </a:r>
            <a:r>
              <a:rPr lang="ru-RU" sz="1100" dirty="0">
                <a:effectLst/>
                <a:latin typeface="Calibri"/>
                <a:ea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3387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по запросу дети и дартс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49" y="908720"/>
            <a:ext cx="3676888" cy="33629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оле 5"/>
          <p:cNvSpPr txBox="1"/>
          <p:nvPr/>
        </p:nvSpPr>
        <p:spPr>
          <a:xfrm>
            <a:off x="323528" y="4653136"/>
            <a:ext cx="3663509" cy="122413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3. Этап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«Проползи </a:t>
            </a:r>
            <a:endParaRPr lang="ru-RU" sz="2800" b="1" dirty="0" smtClean="0">
              <a:ln w="17780" cap="flat" cmpd="sng" algn="ctr">
                <a:solidFill>
                  <a:srgbClr val="000000"/>
                </a:solidFill>
                <a:prstDash val="solid"/>
                <a:miter lim="0"/>
              </a:ln>
              <a:solidFill>
                <a:srgbClr val="7F7F7F"/>
              </a:solidFill>
              <a:effectLst>
                <a:outerShdw blurRad="50800" algn="tl">
                  <a:srgbClr val="000000"/>
                </a:outerShdw>
              </a:effectLst>
              <a:latin typeface="Calibri"/>
              <a:ea typeface="Times New Roman"/>
              <a:cs typeface="Times New Roman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и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попади»</a:t>
            </a:r>
            <a:r>
              <a:rPr lang="ru-RU" sz="1100" dirty="0">
                <a:effectLst/>
                <a:latin typeface="Calibri"/>
                <a:ea typeface="Times New Roman"/>
                <a:cs typeface="Times New Roman"/>
              </a:rPr>
              <a:t> </a:t>
            </a:r>
          </a:p>
        </p:txBody>
      </p:sp>
      <p:pic>
        <p:nvPicPr>
          <p:cNvPr id="5" name="Рисунок 4" descr="Сообщество иллюстраторов / Иллюстрации / notkino / Переправа через речку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5" y="1042004"/>
            <a:ext cx="3453815" cy="309634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оле 7"/>
          <p:cNvSpPr txBox="1"/>
          <p:nvPr/>
        </p:nvSpPr>
        <p:spPr>
          <a:xfrm>
            <a:off x="5076056" y="5069730"/>
            <a:ext cx="3453815" cy="53835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5. Этап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«Переправа»</a:t>
            </a:r>
            <a:r>
              <a:rPr lang="ru-RU" sz="1100" dirty="0">
                <a:effectLst/>
                <a:latin typeface="Calibri"/>
                <a:ea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4162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портивные врачи и носилки с игроком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3456384" cy="302433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оле 8"/>
          <p:cNvSpPr txBox="1"/>
          <p:nvPr/>
        </p:nvSpPr>
        <p:spPr>
          <a:xfrm>
            <a:off x="323528" y="4221088"/>
            <a:ext cx="3456384" cy="121161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4</a:t>
            </a: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.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Этап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gradFill>
                  <a:gsLst>
                    <a:gs pos="0">
                      <a:srgbClr val="505050"/>
                    </a:gs>
                    <a:gs pos="49000">
                      <a:srgbClr val="595959"/>
                    </a:gs>
                    <a:gs pos="50000">
                      <a:srgbClr val="000000"/>
                    </a:gs>
                    <a:gs pos="9500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«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Полевой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госпиталь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»</a:t>
            </a:r>
            <a:r>
              <a:rPr lang="ru-RU" sz="1100" dirty="0">
                <a:effectLst/>
                <a:latin typeface="Calibri"/>
                <a:ea typeface="Times New Roman"/>
                <a:cs typeface="Times New Roman"/>
              </a:rPr>
              <a:t> </a:t>
            </a:r>
          </a:p>
        </p:txBody>
      </p:sp>
      <p:pic>
        <p:nvPicPr>
          <p:cNvPr id="4" name="Рисунок 3" descr="Понятие документа определено Федеральным законом от 29 декабря 1994 г - Картинка 23860/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88640"/>
            <a:ext cx="2880320" cy="3816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оле 9"/>
          <p:cNvSpPr txBox="1"/>
          <p:nvPr/>
        </p:nvSpPr>
        <p:spPr>
          <a:xfrm>
            <a:off x="5451236" y="4221088"/>
            <a:ext cx="3237488" cy="11825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A6A6A6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7. Этап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A6A6A6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«Секретное </a:t>
            </a:r>
            <a:endParaRPr lang="ru-RU" sz="2800" b="1" dirty="0" smtClean="0">
              <a:ln w="17780" cap="flat" cmpd="sng" algn="ctr">
                <a:solidFill>
                  <a:srgbClr val="000000"/>
                </a:solidFill>
                <a:prstDash val="solid"/>
                <a:miter lim="0"/>
              </a:ln>
              <a:solidFill>
                <a:srgbClr val="A6A6A6"/>
              </a:solidFill>
              <a:effectLst>
                <a:outerShdw blurRad="50800" algn="tl">
                  <a:srgbClr val="000000"/>
                </a:outerShdw>
              </a:effectLst>
              <a:latin typeface="Calibri"/>
              <a:ea typeface="Times New Roman"/>
              <a:cs typeface="Times New Roman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A6A6A6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задание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A6A6A6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»</a:t>
            </a:r>
            <a:endParaRPr lang="ru-RU" sz="11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5870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екст песни у костра в лагер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8720"/>
            <a:ext cx="3298018" cy="34563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оле 26"/>
          <p:cNvSpPr txBox="1"/>
          <p:nvPr/>
        </p:nvSpPr>
        <p:spPr>
          <a:xfrm>
            <a:off x="251520" y="4737516"/>
            <a:ext cx="3298018" cy="584076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ea typeface="Times New Roman"/>
                <a:cs typeface="Times New Roman"/>
              </a:rPr>
              <a:t>6. 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ea typeface="Times New Roman"/>
                <a:cs typeface="Times New Roman"/>
              </a:rPr>
              <a:t>Этап «Привал»</a:t>
            </a:r>
            <a:r>
              <a:rPr lang="ru-RU" sz="1100" dirty="0">
                <a:effectLst/>
                <a:ea typeface="Times New Roman"/>
                <a:cs typeface="Times New Roman"/>
              </a:rPr>
              <a:t>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788024" y="841673"/>
            <a:ext cx="2448272" cy="72008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92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КОМАНДИР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788024" y="2564904"/>
            <a:ext cx="2448272" cy="72008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92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КОМАНДИР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2107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Доставка из &quot;Штаб&quot;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35776"/>
            <a:ext cx="7200800" cy="51872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3827775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47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4</cp:revision>
  <dcterms:created xsi:type="dcterms:W3CDTF">2015-06-03T09:49:57Z</dcterms:created>
  <dcterms:modified xsi:type="dcterms:W3CDTF">2015-06-03T10:17:37Z</dcterms:modified>
</cp:coreProperties>
</file>